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280D1-05BC-D5D1-EBD1-447AE2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59BC6-9E00-9CD0-6F2D-BB6D80D8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0C51-4111-3AA1-F741-368120B8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CBB4-F2EE-A095-DC30-7DE7C909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1AE2B-4342-46CA-6301-8AE644D6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9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C628-EA97-9DD2-7A2C-CFAC6570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57601-82A3-6F99-BD5B-C8FBCCEF8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5B3B-AB0C-E93D-B6C2-C4762246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F2E65-0B22-0E88-9500-415726E9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111D1-260A-262C-9A44-621A25F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07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9D9EF-A99F-6FAE-B1C2-09ACC4610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381CE-E1B3-1BCE-D0EC-B7846EFE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CF4FC-1A19-35AD-C4A8-9B7C2479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E90B-A5B9-5816-00F6-BD62F675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F813C-7441-DD39-1043-9DE9B1D2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3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349F-0E72-212D-DDED-320564D0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3DDC-3F93-D0EF-B9FB-165F77FF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CA71-0FF2-47BE-A44D-0BDEF5B4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2380-1485-7BA1-FFA5-CD87CF06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36592-8D34-7401-D6BD-8ECA6E42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7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0405-649B-69FB-308F-69687D6B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2381-DED9-B083-D8DA-2834B4487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7AA85-A95B-71B7-9F4F-51D89695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721F-047B-EAD2-60E1-B93D4684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DEAD-BFEE-B705-21A5-4708A825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9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7FE3-604E-4934-89C5-C10A9CFF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0700-DC99-563B-4DFB-3EDDEEA46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12AC-B20F-6C98-B213-57F1F366F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98E16-A4EC-6EFA-FEAE-DE5C54B4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5A7D4-D45A-0726-2D33-26D9287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FB477-2D13-F225-C2BD-56934F55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35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2B56-2D1B-53B9-ADF5-0F404183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4645D-B71E-DE21-F4A0-7A468F2F0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F5BD-7D25-E821-AB50-A2E6957B6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B44E1-4590-A9EB-D99E-2B5FCDDC6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86F7D-39E2-379F-B652-B5A366D7B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ABDF2E-621B-9A59-85A3-D18A42E1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AB197-3461-E519-66A6-41210D92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4489E-A7A4-18D6-C8BA-1D81C264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6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58EB-0D2A-C8BD-2B4F-51BDFE02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0B763-E9A7-46FA-4EB7-27529F79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8BBD0-332E-D0E8-E9C6-4DB0A55F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F0629-CE34-4AE2-0912-21A8BECC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83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644A8-CE85-2781-489C-817653AC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466AC-2C22-D8DB-BF5F-6A843838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29BFE-14D3-8DB9-562A-EFD1A4FC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86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995A-2377-E3BF-51E6-C5DA35E2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8B13-1572-A09C-AC0F-E4968D929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564E9-5500-95D6-C788-216A54A3E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D644B-3764-8DDC-96E9-30E311C6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6EAFE-F230-5F71-2EA8-63E6656C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C413-80F7-7390-56D2-6353908B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89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DCB4-94F1-ACAA-5C42-61B70BA0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8358CB-5104-AA0E-79CA-213E0C5CD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5D290-D311-AC40-EF1D-A3F89B5E8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7DB66-9EB9-B8EE-465B-30BA407C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DF08C-A463-DAD1-648B-5E34FF14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09664-B930-66A0-09DF-872D9670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7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D217C-8AE0-AC43-B935-C43AD7E9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8BDE3-2B04-3DB3-49FF-CD52C4420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9BD8-78EF-A337-D4BF-56819F3AB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6A99-D93C-4FB4-93A5-E836C62BF45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AD28-9E3C-BD23-E7B1-E320D300C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3A9EC-1D22-20A7-7CFF-8192E8D14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BCA7-AD41-4B0B-B0D7-DEFE40168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93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erve.com/jerod/medical-robotic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E645-91E5-E06A-3AEB-2B5EA6FB7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ROBOTS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4BC21-7DE4-7E24-0B56-3A5CFF38C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79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148D-A598-54E6-D368-06C0A342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73FAF-4D2B-0B03-6569-0F8F4FB5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9330846" cy="6271345"/>
          </a:xfrm>
        </p:spPr>
      </p:pic>
    </p:spTree>
    <p:extLst>
      <p:ext uri="{BB962C8B-B14F-4D97-AF65-F5344CB8AC3E}">
        <p14:creationId xmlns:p14="http://schemas.microsoft.com/office/powerpoint/2010/main" val="236960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AC29-415C-5F72-90DF-07E0D416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05037-DC5E-7897-1A02-732BA92E9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719" y="703835"/>
            <a:ext cx="8181357" cy="5923208"/>
          </a:xfrm>
        </p:spPr>
      </p:pic>
    </p:spTree>
    <p:extLst>
      <p:ext uri="{BB962C8B-B14F-4D97-AF65-F5344CB8AC3E}">
        <p14:creationId xmlns:p14="http://schemas.microsoft.com/office/powerpoint/2010/main" val="157713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2C5B-59FA-7FB5-4EE5-6B278D35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66F34-E47E-66F1-95DE-21FFAA6B2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8" y="637847"/>
            <a:ext cx="7975077" cy="6101489"/>
          </a:xfrm>
        </p:spPr>
      </p:pic>
    </p:spTree>
    <p:extLst>
      <p:ext uri="{BB962C8B-B14F-4D97-AF65-F5344CB8AC3E}">
        <p14:creationId xmlns:p14="http://schemas.microsoft.com/office/powerpoint/2010/main" val="140288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5CBB-4492-A66F-C176-0C293838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D1CA3-E66F-8F0E-0AFD-2B20CCECF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87019"/>
            <a:ext cx="8032423" cy="6266782"/>
          </a:xfrm>
        </p:spPr>
      </p:pic>
    </p:spTree>
    <p:extLst>
      <p:ext uri="{BB962C8B-B14F-4D97-AF65-F5344CB8AC3E}">
        <p14:creationId xmlns:p14="http://schemas.microsoft.com/office/powerpoint/2010/main" val="68261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2A41-52A5-7E44-4C24-D0FA3BF1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5ADCC-8C57-51DA-480F-BBD4D7E76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73" y="365125"/>
            <a:ext cx="7905171" cy="6127750"/>
          </a:xfrm>
        </p:spPr>
      </p:pic>
    </p:spTree>
    <p:extLst>
      <p:ext uri="{BB962C8B-B14F-4D97-AF65-F5344CB8AC3E}">
        <p14:creationId xmlns:p14="http://schemas.microsoft.com/office/powerpoint/2010/main" val="200344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5AF3-9A1F-D3C9-9564-F636B5B3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77A1A-8519-3F73-D445-9FE0ED951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484" y="365125"/>
            <a:ext cx="8532842" cy="6280772"/>
          </a:xfrm>
        </p:spPr>
      </p:pic>
    </p:spTree>
    <p:extLst>
      <p:ext uri="{BB962C8B-B14F-4D97-AF65-F5344CB8AC3E}">
        <p14:creationId xmlns:p14="http://schemas.microsoft.com/office/powerpoint/2010/main" val="228913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E3D6-502A-0342-1BE8-548C27D9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24B8B-0EEA-287A-BAB7-B8B14572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7" y="458738"/>
            <a:ext cx="8618238" cy="6196585"/>
          </a:xfrm>
        </p:spPr>
      </p:pic>
    </p:spTree>
    <p:extLst>
      <p:ext uri="{BB962C8B-B14F-4D97-AF65-F5344CB8AC3E}">
        <p14:creationId xmlns:p14="http://schemas.microsoft.com/office/powerpoint/2010/main" val="391832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7BF4-1A44-D803-5C2E-A9B09C82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A29DD-C762-3BA9-A9E3-074888196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53007"/>
            <a:ext cx="8390641" cy="6075982"/>
          </a:xfrm>
        </p:spPr>
      </p:pic>
    </p:spTree>
    <p:extLst>
      <p:ext uri="{BB962C8B-B14F-4D97-AF65-F5344CB8AC3E}">
        <p14:creationId xmlns:p14="http://schemas.microsoft.com/office/powerpoint/2010/main" val="394228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3581-943D-D129-5E26-B827851E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22C0-0708-34A8-2DA3-280BBF7D3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947" y="496445"/>
            <a:ext cx="8980000" cy="6177731"/>
          </a:xfrm>
        </p:spPr>
      </p:pic>
    </p:spTree>
    <p:extLst>
      <p:ext uri="{BB962C8B-B14F-4D97-AF65-F5344CB8AC3E}">
        <p14:creationId xmlns:p14="http://schemas.microsoft.com/office/powerpoint/2010/main" val="58543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7378-BE3D-5AE2-AB3E-585F8F85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4D891-D99C-BAD7-5632-36AED94D8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296" y="487019"/>
            <a:ext cx="8649154" cy="6111744"/>
          </a:xfrm>
        </p:spPr>
      </p:pic>
    </p:spTree>
    <p:extLst>
      <p:ext uri="{BB962C8B-B14F-4D97-AF65-F5344CB8AC3E}">
        <p14:creationId xmlns:p14="http://schemas.microsoft.com/office/powerpoint/2010/main" val="148146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93E-C413-C13D-E89C-95CF168F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40997-30D2-3FA0-B6B2-9F6ED6F0F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9312"/>
            <a:ext cx="8202105" cy="6285046"/>
          </a:xfrm>
        </p:spPr>
      </p:pic>
    </p:spTree>
    <p:extLst>
      <p:ext uri="{BB962C8B-B14F-4D97-AF65-F5344CB8AC3E}">
        <p14:creationId xmlns:p14="http://schemas.microsoft.com/office/powerpoint/2010/main" val="2723952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DEEF-9B76-C096-4191-80DD4311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794CC-3B29-764B-7A64-706778C4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98" y="449311"/>
            <a:ext cx="9083193" cy="6196586"/>
          </a:xfrm>
        </p:spPr>
      </p:pic>
    </p:spTree>
    <p:extLst>
      <p:ext uri="{BB962C8B-B14F-4D97-AF65-F5344CB8AC3E}">
        <p14:creationId xmlns:p14="http://schemas.microsoft.com/office/powerpoint/2010/main" val="366751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F4E4-BD21-917D-DBC1-7C68233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32EC2-B28E-1EFA-8058-30667FF84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7274"/>
            <a:ext cx="8131725" cy="6083463"/>
          </a:xfrm>
        </p:spPr>
      </p:pic>
    </p:spTree>
    <p:extLst>
      <p:ext uri="{BB962C8B-B14F-4D97-AF65-F5344CB8AC3E}">
        <p14:creationId xmlns:p14="http://schemas.microsoft.com/office/powerpoint/2010/main" val="311311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1220-7A85-0D66-27AF-061B9B6E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25681-4A98-B401-B43A-611946726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97" y="562434"/>
            <a:ext cx="8626458" cy="6121170"/>
          </a:xfrm>
        </p:spPr>
      </p:pic>
    </p:spTree>
    <p:extLst>
      <p:ext uri="{BB962C8B-B14F-4D97-AF65-F5344CB8AC3E}">
        <p14:creationId xmlns:p14="http://schemas.microsoft.com/office/powerpoint/2010/main" val="178732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E390-B9B7-987A-9703-D98A0FF9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2C7A9-3BF3-F16B-BB1A-C88D92DE1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6445"/>
            <a:ext cx="8365235" cy="6168305"/>
          </a:xfrm>
        </p:spPr>
      </p:pic>
    </p:spTree>
    <p:extLst>
      <p:ext uri="{BB962C8B-B14F-4D97-AF65-F5344CB8AC3E}">
        <p14:creationId xmlns:p14="http://schemas.microsoft.com/office/powerpoint/2010/main" val="3106552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165A-3686-0488-F0BD-ED610D77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D6212-0267-DB1F-A6D3-284B6C85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569" y="505872"/>
            <a:ext cx="9006170" cy="6083464"/>
          </a:xfrm>
        </p:spPr>
      </p:pic>
    </p:spTree>
    <p:extLst>
      <p:ext uri="{BB962C8B-B14F-4D97-AF65-F5344CB8AC3E}">
        <p14:creationId xmlns:p14="http://schemas.microsoft.com/office/powerpoint/2010/main" val="117733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A4F7-9BFB-AFA3-FEF3-D6F62D77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33C5B-341F-13B3-6EFF-EA22B30F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8164"/>
            <a:ext cx="8804162" cy="6215439"/>
          </a:xfrm>
        </p:spPr>
      </p:pic>
    </p:spTree>
    <p:extLst>
      <p:ext uri="{BB962C8B-B14F-4D97-AF65-F5344CB8AC3E}">
        <p14:creationId xmlns:p14="http://schemas.microsoft.com/office/powerpoint/2010/main" val="19958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3CA5-2B40-D2F8-3297-1A07B483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A5C7B-9EF2-6891-DA3C-05F53A7B6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8883099" cy="6337333"/>
          </a:xfrm>
        </p:spPr>
      </p:pic>
    </p:spTree>
    <p:extLst>
      <p:ext uri="{BB962C8B-B14F-4D97-AF65-F5344CB8AC3E}">
        <p14:creationId xmlns:p14="http://schemas.microsoft.com/office/powerpoint/2010/main" val="4129640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A517-D1FD-4F01-9D53-94603A4F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2B059-E513-3713-1FF6-A83C110BB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06466"/>
            <a:ext cx="9099729" cy="6148858"/>
          </a:xfrm>
        </p:spPr>
      </p:pic>
    </p:spTree>
    <p:extLst>
      <p:ext uri="{BB962C8B-B14F-4D97-AF65-F5344CB8AC3E}">
        <p14:creationId xmlns:p14="http://schemas.microsoft.com/office/powerpoint/2010/main" val="253096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001C-4B06-5096-5790-6E28AD95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0D69E-145C-B7D8-029F-BDEE2E007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83" y="558763"/>
            <a:ext cx="9044505" cy="5934112"/>
          </a:xfrm>
        </p:spPr>
      </p:pic>
    </p:spTree>
    <p:extLst>
      <p:ext uri="{BB962C8B-B14F-4D97-AF65-F5344CB8AC3E}">
        <p14:creationId xmlns:p14="http://schemas.microsoft.com/office/powerpoint/2010/main" val="99677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A526-3B87-6EAD-B7D1-181FF3AD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BEE4C-9755-3C7D-F6B4-AE584F665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52" y="467665"/>
            <a:ext cx="8653044" cy="5933135"/>
          </a:xfrm>
        </p:spPr>
      </p:pic>
    </p:spTree>
    <p:extLst>
      <p:ext uri="{BB962C8B-B14F-4D97-AF65-F5344CB8AC3E}">
        <p14:creationId xmlns:p14="http://schemas.microsoft.com/office/powerpoint/2010/main" val="408704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6425-8460-FFE9-3CE7-5310171A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29F56-3CD2-03C0-2001-330F35B46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8550897" cy="5980685"/>
          </a:xfrm>
        </p:spPr>
      </p:pic>
    </p:spTree>
    <p:extLst>
      <p:ext uri="{BB962C8B-B14F-4D97-AF65-F5344CB8AC3E}">
        <p14:creationId xmlns:p14="http://schemas.microsoft.com/office/powerpoint/2010/main" val="155228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3886-53F3-C5A6-9F46-636B036B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6F29-2504-E43A-912C-7A642771D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03" y="600140"/>
            <a:ext cx="8286696" cy="6130597"/>
          </a:xfrm>
        </p:spPr>
      </p:pic>
    </p:spTree>
    <p:extLst>
      <p:ext uri="{BB962C8B-B14F-4D97-AF65-F5344CB8AC3E}">
        <p14:creationId xmlns:p14="http://schemas.microsoft.com/office/powerpoint/2010/main" val="222753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E8D6-6BBB-1079-2CE0-E7C17958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04BF4-8CFD-76DD-250D-6B71DC7C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45" y="581286"/>
            <a:ext cx="8364807" cy="6036329"/>
          </a:xfrm>
        </p:spPr>
      </p:pic>
    </p:spTree>
    <p:extLst>
      <p:ext uri="{BB962C8B-B14F-4D97-AF65-F5344CB8AC3E}">
        <p14:creationId xmlns:p14="http://schemas.microsoft.com/office/powerpoint/2010/main" val="241396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6533-1FE7-4566-7B81-7E5985F5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31A47-DD1A-7364-7EE8-A499B9577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10" y="562432"/>
            <a:ext cx="7896385" cy="6092891"/>
          </a:xfrm>
        </p:spPr>
      </p:pic>
    </p:spTree>
    <p:extLst>
      <p:ext uri="{BB962C8B-B14F-4D97-AF65-F5344CB8AC3E}">
        <p14:creationId xmlns:p14="http://schemas.microsoft.com/office/powerpoint/2010/main" val="289489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8DA4-577C-CFE2-6634-F28F7AE9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64833-7CC2-055F-59F4-893057F2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979" y="572354"/>
            <a:ext cx="9060701" cy="5998127"/>
          </a:xfrm>
        </p:spPr>
      </p:pic>
    </p:spTree>
    <p:extLst>
      <p:ext uri="{BB962C8B-B14F-4D97-AF65-F5344CB8AC3E}">
        <p14:creationId xmlns:p14="http://schemas.microsoft.com/office/powerpoint/2010/main" val="2747311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B2C9-E286-8E39-2242-E1446296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172A4-4675-8C29-E082-1CB8A55B9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252" y="365125"/>
            <a:ext cx="9240479" cy="6127750"/>
          </a:xfrm>
        </p:spPr>
      </p:pic>
    </p:spTree>
    <p:extLst>
      <p:ext uri="{BB962C8B-B14F-4D97-AF65-F5344CB8AC3E}">
        <p14:creationId xmlns:p14="http://schemas.microsoft.com/office/powerpoint/2010/main" val="1927984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3C1B0-D0E4-0A14-9855-201C495F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0475F-61B4-D6B5-F75F-43DC03BF3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11" y="513419"/>
            <a:ext cx="9872287" cy="5830820"/>
          </a:xfrm>
        </p:spPr>
      </p:pic>
    </p:spTree>
    <p:extLst>
      <p:ext uri="{BB962C8B-B14F-4D97-AF65-F5344CB8AC3E}">
        <p14:creationId xmlns:p14="http://schemas.microsoft.com/office/powerpoint/2010/main" val="115253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6915-83DF-9D01-58FF-573C6A34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67CEE-F5B8-E008-8CB1-D63110A4E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352" y="553006"/>
            <a:ext cx="8451484" cy="6064609"/>
          </a:xfrm>
        </p:spPr>
      </p:pic>
    </p:spTree>
    <p:extLst>
      <p:ext uri="{BB962C8B-B14F-4D97-AF65-F5344CB8AC3E}">
        <p14:creationId xmlns:p14="http://schemas.microsoft.com/office/powerpoint/2010/main" val="955211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F468-0C79-8712-5E1F-92CE4B3F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4E4B3-AE1B-E500-E2D0-1C4A9F592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592" y="365124"/>
            <a:ext cx="8574853" cy="6365613"/>
          </a:xfrm>
        </p:spPr>
      </p:pic>
    </p:spTree>
    <p:extLst>
      <p:ext uri="{BB962C8B-B14F-4D97-AF65-F5344CB8AC3E}">
        <p14:creationId xmlns:p14="http://schemas.microsoft.com/office/powerpoint/2010/main" val="4148898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76F4-D8CB-B82E-AE0E-B8EF354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8412A-4AE8-14A4-3F69-95FD22BE2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710" y="618993"/>
            <a:ext cx="8269057" cy="6042273"/>
          </a:xfrm>
        </p:spPr>
      </p:pic>
    </p:spTree>
    <p:extLst>
      <p:ext uri="{BB962C8B-B14F-4D97-AF65-F5344CB8AC3E}">
        <p14:creationId xmlns:p14="http://schemas.microsoft.com/office/powerpoint/2010/main" val="66113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6FCD-8A17-3523-017B-2056BDDA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94852-F0BD-9E61-1FE5-9617A2F89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00" y="477591"/>
            <a:ext cx="8445105" cy="6297005"/>
          </a:xfrm>
        </p:spPr>
      </p:pic>
    </p:spTree>
    <p:extLst>
      <p:ext uri="{BB962C8B-B14F-4D97-AF65-F5344CB8AC3E}">
        <p14:creationId xmlns:p14="http://schemas.microsoft.com/office/powerpoint/2010/main" val="62112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B6C-1FB4-EEA6-21A1-B1318FA9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B6068-F195-A8A6-1D49-6AD182030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870" y="299137"/>
            <a:ext cx="8663632" cy="6193738"/>
          </a:xfrm>
        </p:spPr>
      </p:pic>
    </p:spTree>
    <p:extLst>
      <p:ext uri="{BB962C8B-B14F-4D97-AF65-F5344CB8AC3E}">
        <p14:creationId xmlns:p14="http://schemas.microsoft.com/office/powerpoint/2010/main" val="213208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657F-A214-70B4-E008-9AC4F5B8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1A0E6-C77D-ED10-1C31-58164E2C4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68" y="458739"/>
            <a:ext cx="8830036" cy="6281426"/>
          </a:xfrm>
        </p:spPr>
      </p:pic>
    </p:spTree>
    <p:extLst>
      <p:ext uri="{BB962C8B-B14F-4D97-AF65-F5344CB8AC3E}">
        <p14:creationId xmlns:p14="http://schemas.microsoft.com/office/powerpoint/2010/main" val="742411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61BA-8B14-0F58-B701-CD706866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1252C-FD21-84F6-0A60-35D7DF736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87" y="365124"/>
            <a:ext cx="8417262" cy="6224211"/>
          </a:xfrm>
        </p:spPr>
      </p:pic>
    </p:spTree>
    <p:extLst>
      <p:ext uri="{BB962C8B-B14F-4D97-AF65-F5344CB8AC3E}">
        <p14:creationId xmlns:p14="http://schemas.microsoft.com/office/powerpoint/2010/main" val="67786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FF75-58D2-B80F-EA58-EEEF1C77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8B4B4-FFCD-A4B3-6CC3-694CE095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056" y="515300"/>
            <a:ext cx="8029944" cy="6314688"/>
          </a:xfrm>
        </p:spPr>
      </p:pic>
    </p:spTree>
    <p:extLst>
      <p:ext uri="{BB962C8B-B14F-4D97-AF65-F5344CB8AC3E}">
        <p14:creationId xmlns:p14="http://schemas.microsoft.com/office/powerpoint/2010/main" val="820957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C3B9-522F-506E-02C0-172EC1BE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3005-0E60-597F-AB42-02553843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PPT - MEDICAL ROBOTICS PowerPoint Presentation, free download - ID:1564853 (slideserve.com)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307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0E2-0927-8761-AF5D-6C49BFCA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18BA2-B23C-F5E5-7307-8C4F6361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44" y="468165"/>
            <a:ext cx="7827724" cy="6024709"/>
          </a:xfrm>
        </p:spPr>
      </p:pic>
    </p:spTree>
    <p:extLst>
      <p:ext uri="{BB962C8B-B14F-4D97-AF65-F5344CB8AC3E}">
        <p14:creationId xmlns:p14="http://schemas.microsoft.com/office/powerpoint/2010/main" val="33229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0825-CD39-E708-0481-EB8335C2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BE1F1-A6AA-304A-AB5F-9677A47E9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77592"/>
            <a:ext cx="8108582" cy="6092890"/>
          </a:xfrm>
        </p:spPr>
      </p:pic>
    </p:spTree>
    <p:extLst>
      <p:ext uri="{BB962C8B-B14F-4D97-AF65-F5344CB8AC3E}">
        <p14:creationId xmlns:p14="http://schemas.microsoft.com/office/powerpoint/2010/main" val="271808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4877-5622-A26A-8259-1130F9D7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19CF7-C623-BE2D-87F9-7CCDBC41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77591"/>
            <a:ext cx="7952203" cy="6015283"/>
          </a:xfrm>
        </p:spPr>
      </p:pic>
    </p:spTree>
    <p:extLst>
      <p:ext uri="{BB962C8B-B14F-4D97-AF65-F5344CB8AC3E}">
        <p14:creationId xmlns:p14="http://schemas.microsoft.com/office/powerpoint/2010/main" val="394097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D9A0-3829-F591-308F-C190746E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C9CB4-926B-5D95-4036-FEB12B0E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58739"/>
            <a:ext cx="8332854" cy="6034136"/>
          </a:xfrm>
        </p:spPr>
      </p:pic>
    </p:spTree>
    <p:extLst>
      <p:ext uri="{BB962C8B-B14F-4D97-AF65-F5344CB8AC3E}">
        <p14:creationId xmlns:p14="http://schemas.microsoft.com/office/powerpoint/2010/main" val="394508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42FB-6566-EF4D-C62E-8ED5C658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64500-1631-5144-C50D-F5F4AD11A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791" y="487018"/>
            <a:ext cx="8232739" cy="6121172"/>
          </a:xfrm>
        </p:spPr>
      </p:pic>
    </p:spTree>
    <p:extLst>
      <p:ext uri="{BB962C8B-B14F-4D97-AF65-F5344CB8AC3E}">
        <p14:creationId xmlns:p14="http://schemas.microsoft.com/office/powerpoint/2010/main" val="2522965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11" ma:contentTypeDescription="Create a new document." ma:contentTypeScope="" ma:versionID="e0865277d0d67785faf46b54a4db5457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6c019d3797738bd61eb20ebed6b56dad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61ef91b-d40f-44db-96c7-c4e8b0acdb48}" ma:internalName="TaxCatchAll" ma:showField="CatchAllData" ma:web="1a80a837-91c1-4480-9cf9-33b82e6206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0a837-91c1-4480-9cf9-33b82e620694" xsi:nil="true"/>
    <lcf76f155ced4ddcb4097134ff3c332f xmlns="5c9723bf-e2da-41fd-b2fd-04456ba7cb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8E2AEA-DFB8-46EF-857A-84C3A44790B3}"/>
</file>

<file path=customXml/itemProps2.xml><?xml version="1.0" encoding="utf-8"?>
<ds:datastoreItem xmlns:ds="http://schemas.openxmlformats.org/officeDocument/2006/customXml" ds:itemID="{C3CE8A9D-4997-4F0A-9CC4-89A58F586940}"/>
</file>

<file path=customXml/itemProps3.xml><?xml version="1.0" encoding="utf-8"?>
<ds:datastoreItem xmlns:ds="http://schemas.openxmlformats.org/officeDocument/2006/customXml" ds:itemID="{0A482664-A8A8-43B1-93D8-2F467FD7DA0C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MEDICAL ROBOTS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ROBOTS</dc:title>
  <dc:creator>ANITA CHRISTALINE J</dc:creator>
  <cp:lastModifiedBy>ANITA CHRISTALINE J</cp:lastModifiedBy>
  <cp:revision>2</cp:revision>
  <dcterms:created xsi:type="dcterms:W3CDTF">2024-04-28T16:46:31Z</dcterms:created>
  <dcterms:modified xsi:type="dcterms:W3CDTF">2024-04-28T16:48:17Z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